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292496e6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292496e6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292496e6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292496e6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292496e6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292496e6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292496e6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292496e6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2595e5249_1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2595e5249_1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292496e6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292496e6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2595e524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2595e524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2595e5249_1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2595e5249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2595e5249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2595e5249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2595e5249_1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2595e5249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2595e5249_1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2595e5249_1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google.com/document/d/1D3grMY1al05_76GEMyGy_MhFvsXQreGuWiZkM8oNhkE/edit?usp=sharing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252839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621675"/>
            <a:ext cx="8520600" cy="132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6: Micro:bit App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52300" y="2048925"/>
            <a:ext cx="4260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FFFF"/>
                </a:solidFill>
              </a:rPr>
              <a:t>Developers</a:t>
            </a:r>
            <a:endParaRPr sz="1800" u="sng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Ryan Philipps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Sam Stevenson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Tyler Marenger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Jared Schrauben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Wiley Roemer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Brandon Searle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231575" y="2048925"/>
            <a:ext cx="4260300" cy="21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FFFF"/>
                </a:solidFill>
              </a:rPr>
              <a:t>Technical Writers</a:t>
            </a:r>
            <a:endParaRPr sz="1800" u="sng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Sarah Linbeck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Lian Andersen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Scott Siviland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Ted Nachazel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300" y="1175550"/>
            <a:ext cx="873000" cy="68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Instructional Information </a:t>
            </a:r>
            <a:endParaRPr/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the instructional document here: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https://docs.google.com/document/d/1D3grMY1al05_76GEMyGy_MhFvsXQreGuWiZkM8oNhkE/edit?usp=sharing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Included in the instructional document is both text instruction and screenshots with diagrams.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will be given to the test subjects so that improvements can be </a:t>
            </a:r>
            <a:r>
              <a:rPr lang="en"/>
              <a:t>implemented</a:t>
            </a:r>
            <a:r>
              <a:rPr lang="en"/>
              <a:t> afterwards.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Concerns</a:t>
            </a:r>
            <a:endParaRPr/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can be a concern with the obtaining the actual microbit for using the </a:t>
            </a:r>
            <a:r>
              <a:rPr lang="en"/>
              <a:t>application</a:t>
            </a:r>
            <a:r>
              <a:rPr lang="en"/>
              <a:t>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has been made evident from the current situation that we find ourselves in and the lack of available material.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also the issue of the purley unending scope of the application.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With the wide array of possible data </a:t>
            </a:r>
            <a:r>
              <a:rPr lang="en"/>
              <a:t>inputs</a:t>
            </a:r>
            <a:r>
              <a:rPr lang="en"/>
              <a:t>, there could be a chance to confuse the users.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Finally, there could be an issue that you can only download the graph as a CSV, as people might need a PDF or a JPEG.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Moving forward</a:t>
            </a:r>
            <a:endParaRPr/>
          </a:p>
        </p:txBody>
      </p:sp>
      <p:sp>
        <p:nvSpPr>
          <p:cNvPr id="136" name="Google Shape;136;p24"/>
          <p:cNvSpPr txBox="1"/>
          <p:nvPr>
            <p:ph idx="1" type="body"/>
          </p:nvPr>
        </p:nvSpPr>
        <p:spPr>
          <a:xfrm>
            <a:off x="415325" y="958500"/>
            <a:ext cx="8520600" cy="36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Finished: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Connecting Micro:bits via WebUSB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Supports multiple Micro:bits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a Micro:bit is paired, it constructs a unique graph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Save button downloads a CSV of data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Graphs are prepared to receive data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Panning, Zooming, and Hovering functionality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 to Finish: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Parse data from Micro:bit and feed to the graphs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 the user to edit the name of the graph (if they desire to)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Change graph naming convention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Format CSV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Stretch Goals: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Construct</a:t>
            </a:r>
            <a:r>
              <a:rPr lang="en"/>
              <a:t> a UI which allows the user to “combine graphs”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This will allow a plot to have multiple series lines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System and Users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Micro:bit </a:t>
            </a:r>
            <a:r>
              <a:rPr lang="en"/>
              <a:t>application</a:t>
            </a:r>
            <a:r>
              <a:rPr lang="en"/>
              <a:t> is a graphing application that uses a USB device known as a Micro:bit in order to collect data. The application supports several Micro:bit devices at once and displays the collected data on independent graphs which allow for data manipulation and saving (via downloading a CSV file).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intended audience for this application is educators and students in middle school and high school for educational purposes. 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6826" y="3053926"/>
            <a:ext cx="2335475" cy="191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Demo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151200" y="1078475"/>
            <a:ext cx="2980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a user accesses the webpage they will be presented with this screen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From here to user will connect and add their micro:bit using the Add Micro:bit button &gt;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Connecting a micro:bit will increment the counter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“sticks” to the page as the user scrolls</a:t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1400" y="946575"/>
            <a:ext cx="5935849" cy="382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9175" y="1551799"/>
            <a:ext cx="1106600" cy="43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72725" y="1443825"/>
            <a:ext cx="1471275" cy="64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Demo 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4139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Upon pressing the `Add Micro:bit` button, Chrome WebUSB will display Micro:bits available to connect as shown here &gt;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From here the user will select their Micro:bit(s) and then click connect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8" y="1068563"/>
            <a:ext cx="4395149" cy="3584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Demo 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119425" y="1152475"/>
            <a:ext cx="3317400" cy="39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each Micro:bit connected, a unique graph will be generated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Press `Play` to start graphing realtime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Press `Save` to download data as a CSV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Press `Disconnect` to disconnect a Micro:bit from WebUSB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 elapsed while graphing is displayed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6975" y="936050"/>
            <a:ext cx="5740351" cy="385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14775" y="1839250"/>
            <a:ext cx="875825" cy="131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Demo 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119425" y="1152475"/>
            <a:ext cx="3317400" cy="39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clicking play, the button will toggle to a `Pause` button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user can then press `Pause` to stop graphing data which can later be resumed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4775" y="1839250"/>
            <a:ext cx="875825" cy="131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36825" y="1062125"/>
            <a:ext cx="5533701" cy="378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3825" y="1017725"/>
            <a:ext cx="828900" cy="48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Demo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47775" y="1152475"/>
            <a:ext cx="3654600" cy="37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Our graphs support point-of-interest hovering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While hovering over the plot, the x-axis and y-axis values will be displayed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Supports Zooming and Panning through the graph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Zooming is done by using the bottom portion of the graph or using the scroll wheel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Panning is accomplishing by using the bottom portion of the graph or </a:t>
            </a:r>
            <a:r>
              <a:rPr lang="en"/>
              <a:t>dragging</a:t>
            </a:r>
            <a:r>
              <a:rPr lang="en"/>
              <a:t> the cursor on the graph</a:t>
            </a: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6500" y="723125"/>
            <a:ext cx="5149299" cy="393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Demo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152475"/>
            <a:ext cx="3536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bottom displays a chart which allows the user to view different ranges of data effectively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Drag left or right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Adjust size of range of data being displayed</a:t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3576" y="902475"/>
            <a:ext cx="4948724" cy="380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81950" y="3848375"/>
            <a:ext cx="5562049" cy="1040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Changes and Suggestions</a:t>
            </a:r>
            <a:endParaRPr/>
          </a:p>
        </p:txBody>
      </p:sp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311700" y="1152475"/>
            <a:ext cx="799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Our team is exploring options to change our graph naming convention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only unique identifier on the Micro:bits is the serial number, but we do not want to use this for each graph (due to the length)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are considering just incrementing the graphs from 1 (ie. Graph 1, Graph 2, …)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 issue with this is it does not help the user identify which Micro:bit accompanies which graph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Our team is also looking at ways to improve the visual aspect of the buttons and their positioning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